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66" r:id="rId4"/>
    <p:sldId id="257" r:id="rId5"/>
    <p:sldId id="259" r:id="rId6"/>
    <p:sldId id="268" r:id="rId7"/>
    <p:sldId id="258" r:id="rId8"/>
    <p:sldId id="261" r:id="rId9"/>
    <p:sldId id="260" r:id="rId10"/>
    <p:sldId id="269" r:id="rId11"/>
    <p:sldId id="267" r:id="rId12"/>
    <p:sldId id="262"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12850A-9ADC-4AB5-8DDD-CEB188BF0F23}" type="datetimeFigureOut">
              <a:rPr lang="en-US" smtClean="0"/>
              <a:pPr/>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6581C-290D-413C-97C6-6F3A7CC215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6581C-290D-413C-97C6-6F3A7CC21508}"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A6581C-290D-413C-97C6-6F3A7CC2150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25E52-881D-428B-B04A-E2EEDE1E61A6}"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5E52-881D-428B-B04A-E2EEDE1E61A6}"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5E52-881D-428B-B04A-E2EEDE1E61A6}"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5E52-881D-428B-B04A-E2EEDE1E61A6}"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25E52-881D-428B-B04A-E2EEDE1E61A6}"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25E52-881D-428B-B04A-E2EEDE1E61A6}"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25E52-881D-428B-B04A-E2EEDE1E61A6}" type="datetimeFigureOut">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5E52-881D-428B-B04A-E2EEDE1E61A6}" type="datetimeFigureOut">
              <a:rPr lang="en-US" smtClean="0"/>
              <a:pPr/>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25E52-881D-428B-B04A-E2EEDE1E61A6}" type="datetimeFigureOut">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5E52-881D-428B-B04A-E2EEDE1E61A6}"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5E52-881D-428B-B04A-E2EEDE1E61A6}"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53D-8B0C-45E8-B712-5495A3B217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7000"/>
            <a:lum/>
          </a:blip>
          <a:srcRect/>
          <a:stretch>
            <a:fillRect l="-53000" t="17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5E52-881D-428B-B04A-E2EEDE1E61A6}" type="datetimeFigureOut">
              <a:rPr lang="en-US" smtClean="0"/>
              <a:pPr/>
              <a:t>5/8/2017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8A53D-8B0C-45E8-B712-5495A3B217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nderlustworker.com/12-famous-people-who-failed-before-succeed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216509804" TargetMode="External"/><Relationship Id="rId2" Type="http://schemas.openxmlformats.org/officeDocument/2006/relationships/slideLayout" Target="../slideLayouts/slideLayout1.xml"/><Relationship Id="rId1" Type="http://schemas.openxmlformats.org/officeDocument/2006/relationships/video" Target="file:///\\lsps.org\employees\teachers\tcandela\Desktop\IMG_9208.MOV"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lsps.org\employees\teachers\tcandela\Desktop\IMG_9175.MOV" TargetMode="External"/><Relationship Id="rId6" Type="http://schemas.openxmlformats.org/officeDocument/2006/relationships/image" Target="../media/image24.png"/><Relationship Id="rId5" Type="http://schemas.openxmlformats.org/officeDocument/2006/relationships/hyperlink" Target="https://www.ted.com/talks/neil_pasricha_the_3_a_s_of_awesome" TargetMode="External"/><Relationship Id="rId4" Type="http://schemas.openxmlformats.org/officeDocument/2006/relationships/hyperlink" Target="https://vimeo.com/21650968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1k08yxu57N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sp>
        <p:nvSpPr>
          <p:cNvPr id="7" name="TextBox 6"/>
          <p:cNvSpPr txBox="1"/>
          <p:nvPr/>
        </p:nvSpPr>
        <p:spPr>
          <a:xfrm>
            <a:off x="3962400" y="1905000"/>
            <a:ext cx="5029200" cy="1569660"/>
          </a:xfrm>
          <a:prstGeom prst="rect">
            <a:avLst/>
          </a:prstGeom>
          <a:noFill/>
        </p:spPr>
        <p:txBody>
          <a:bodyPr wrap="square" rtlCol="0">
            <a:spAutoFit/>
          </a:bodyPr>
          <a:lstStyle/>
          <a:p>
            <a:r>
              <a:rPr lang="en-US" sz="3200" dirty="0" smtClean="0"/>
              <a:t>Who are you?</a:t>
            </a:r>
          </a:p>
          <a:p>
            <a:r>
              <a:rPr lang="en-US" sz="3200" dirty="0" smtClean="0"/>
              <a:t>What is your role at LSHS?</a:t>
            </a:r>
          </a:p>
          <a:p>
            <a:r>
              <a:rPr lang="en-US" sz="3200" dirty="0" smtClean="0"/>
              <a:t>What are you doing here?</a:t>
            </a:r>
          </a:p>
        </p:txBody>
      </p:sp>
      <p:pic>
        <p:nvPicPr>
          <p:cNvPr id="5121" name="Picture 1" descr="\\lsps.org\employees\teachers\tcandela\Desktop\lakeshorelogo.png"/>
          <p:cNvPicPr>
            <a:picLocks noChangeAspect="1" noChangeArrowheads="1"/>
          </p:cNvPicPr>
          <p:nvPr/>
        </p:nvPicPr>
        <p:blipFill>
          <a:blip r:embed="rId2" cstate="print"/>
          <a:srcRect/>
          <a:stretch>
            <a:fillRect/>
          </a:stretch>
        </p:blipFill>
        <p:spPr bwMode="auto">
          <a:xfrm>
            <a:off x="609600" y="1371600"/>
            <a:ext cx="3301769" cy="2457450"/>
          </a:xfrm>
          <a:prstGeom prst="rect">
            <a:avLst/>
          </a:prstGeom>
          <a:noFill/>
        </p:spPr>
      </p:pic>
      <p:sp>
        <p:nvSpPr>
          <p:cNvPr id="6" name="TextBox 5"/>
          <p:cNvSpPr txBox="1"/>
          <p:nvPr/>
        </p:nvSpPr>
        <p:spPr>
          <a:xfrm>
            <a:off x="304800" y="5105400"/>
            <a:ext cx="8534400" cy="1446550"/>
          </a:xfrm>
          <a:prstGeom prst="rect">
            <a:avLst/>
          </a:prstGeom>
          <a:noFill/>
        </p:spPr>
        <p:txBody>
          <a:bodyPr wrap="square" rtlCol="0">
            <a:spAutoFit/>
          </a:bodyPr>
          <a:lstStyle/>
          <a:p>
            <a:pPr algn="ctr"/>
            <a:r>
              <a:rPr lang="en-US" sz="8800" dirty="0" smtClean="0"/>
              <a:t>Happiness.</a:t>
            </a:r>
            <a:endParaRPr lang="en-US"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1028" name="Picture 4" descr="Image result for jk rowling">
            <a:hlinkClick r:id="rId3"/>
          </p:cNvPr>
          <p:cNvPicPr>
            <a:picLocks noChangeAspect="1" noChangeArrowheads="1"/>
          </p:cNvPicPr>
          <p:nvPr/>
        </p:nvPicPr>
        <p:blipFill>
          <a:blip r:embed="rId4" cstate="print"/>
          <a:srcRect/>
          <a:stretch>
            <a:fillRect/>
          </a:stretch>
        </p:blipFill>
        <p:spPr bwMode="auto">
          <a:xfrm>
            <a:off x="4038600" y="1600200"/>
            <a:ext cx="4267200" cy="4882638"/>
          </a:xfrm>
          <a:prstGeom prst="rect">
            <a:avLst/>
          </a:prstGeom>
          <a:noFill/>
        </p:spPr>
      </p:pic>
      <p:sp>
        <p:nvSpPr>
          <p:cNvPr id="8" name="Rectangle 7"/>
          <p:cNvSpPr/>
          <p:nvPr/>
        </p:nvSpPr>
        <p:spPr>
          <a:xfrm>
            <a:off x="533400" y="1752600"/>
            <a:ext cx="776879" cy="369332"/>
          </a:xfrm>
          <a:prstGeom prst="rect">
            <a:avLst/>
          </a:prstGeom>
        </p:spPr>
        <p:txBody>
          <a:bodyPr wrap="none">
            <a:spAutoFit/>
          </a:bodyPr>
          <a:lstStyle/>
          <a:p>
            <a:r>
              <a:rPr lang="en-US" b="1" dirty="0" smtClean="0"/>
              <a:t>1. Age</a:t>
            </a:r>
            <a:endParaRPr lang="en-US" dirty="0"/>
          </a:p>
        </p:txBody>
      </p:sp>
      <p:sp>
        <p:nvSpPr>
          <p:cNvPr id="9" name="Rectangle 8"/>
          <p:cNvSpPr/>
          <p:nvPr/>
        </p:nvSpPr>
        <p:spPr>
          <a:xfrm>
            <a:off x="533400" y="2514600"/>
            <a:ext cx="2836610" cy="369332"/>
          </a:xfrm>
          <a:prstGeom prst="rect">
            <a:avLst/>
          </a:prstGeom>
        </p:spPr>
        <p:txBody>
          <a:bodyPr wrap="none">
            <a:spAutoFit/>
          </a:bodyPr>
          <a:lstStyle/>
          <a:p>
            <a:r>
              <a:rPr lang="en-US" b="1" dirty="0" smtClean="0"/>
              <a:t>2. What Other People Think</a:t>
            </a:r>
            <a:endParaRPr lang="en-US" dirty="0"/>
          </a:p>
        </p:txBody>
      </p:sp>
      <p:sp>
        <p:nvSpPr>
          <p:cNvPr id="10" name="Rectangle 9"/>
          <p:cNvSpPr/>
          <p:nvPr/>
        </p:nvSpPr>
        <p:spPr>
          <a:xfrm>
            <a:off x="533400" y="3200400"/>
            <a:ext cx="1592680" cy="369332"/>
          </a:xfrm>
          <a:prstGeom prst="rect">
            <a:avLst/>
          </a:prstGeom>
        </p:spPr>
        <p:txBody>
          <a:bodyPr wrap="none">
            <a:spAutoFit/>
          </a:bodyPr>
          <a:lstStyle/>
          <a:p>
            <a:r>
              <a:rPr lang="en-US" b="1" dirty="0" smtClean="0"/>
              <a:t>3. Toxic People</a:t>
            </a:r>
            <a:endParaRPr lang="en-US" dirty="0"/>
          </a:p>
        </p:txBody>
      </p:sp>
      <p:sp>
        <p:nvSpPr>
          <p:cNvPr id="11" name="Rectangle 10"/>
          <p:cNvSpPr/>
          <p:nvPr/>
        </p:nvSpPr>
        <p:spPr>
          <a:xfrm>
            <a:off x="533400" y="3886200"/>
            <a:ext cx="828881" cy="369332"/>
          </a:xfrm>
          <a:prstGeom prst="rect">
            <a:avLst/>
          </a:prstGeom>
        </p:spPr>
        <p:txBody>
          <a:bodyPr wrap="none">
            <a:spAutoFit/>
          </a:bodyPr>
          <a:lstStyle/>
          <a:p>
            <a:r>
              <a:rPr lang="en-US" b="1" dirty="0" smtClean="0"/>
              <a:t>4. Fear</a:t>
            </a:r>
            <a:endParaRPr lang="en-US" dirty="0"/>
          </a:p>
        </p:txBody>
      </p:sp>
      <p:sp>
        <p:nvSpPr>
          <p:cNvPr id="12" name="Rectangle 11"/>
          <p:cNvSpPr/>
          <p:nvPr/>
        </p:nvSpPr>
        <p:spPr>
          <a:xfrm>
            <a:off x="533400" y="4495800"/>
            <a:ext cx="1390445" cy="369332"/>
          </a:xfrm>
          <a:prstGeom prst="rect">
            <a:avLst/>
          </a:prstGeom>
        </p:spPr>
        <p:txBody>
          <a:bodyPr wrap="none">
            <a:spAutoFit/>
          </a:bodyPr>
          <a:lstStyle/>
          <a:p>
            <a:r>
              <a:rPr lang="en-US" b="1" dirty="0" smtClean="0"/>
              <a:t>5. Negativity</a:t>
            </a:r>
            <a:endParaRPr lang="en-US" dirty="0"/>
          </a:p>
        </p:txBody>
      </p:sp>
      <p:sp>
        <p:nvSpPr>
          <p:cNvPr id="13" name="Rectangle 12"/>
          <p:cNvSpPr/>
          <p:nvPr/>
        </p:nvSpPr>
        <p:spPr>
          <a:xfrm>
            <a:off x="533400" y="5257800"/>
            <a:ext cx="2533066" cy="369332"/>
          </a:xfrm>
          <a:prstGeom prst="rect">
            <a:avLst/>
          </a:prstGeom>
        </p:spPr>
        <p:txBody>
          <a:bodyPr wrap="none">
            <a:spAutoFit/>
          </a:bodyPr>
          <a:lstStyle/>
          <a:p>
            <a:r>
              <a:rPr lang="en-US" b="1" dirty="0" smtClean="0"/>
              <a:t>6. The Past or the Future</a:t>
            </a:r>
            <a:endParaRPr lang="en-US" dirty="0"/>
          </a:p>
        </p:txBody>
      </p:sp>
      <p:sp>
        <p:nvSpPr>
          <p:cNvPr id="14" name="Rectangle 13"/>
          <p:cNvSpPr/>
          <p:nvPr/>
        </p:nvSpPr>
        <p:spPr>
          <a:xfrm>
            <a:off x="533400" y="6019800"/>
            <a:ext cx="2572948" cy="369332"/>
          </a:xfrm>
          <a:prstGeom prst="rect">
            <a:avLst/>
          </a:prstGeom>
        </p:spPr>
        <p:txBody>
          <a:bodyPr wrap="none">
            <a:spAutoFit/>
          </a:bodyPr>
          <a:lstStyle/>
          <a:p>
            <a:r>
              <a:rPr lang="en-US" b="1" dirty="0" smtClean="0"/>
              <a:t>7. The State of the World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hlinkClick r:id="rId3"/>
              </a:rPr>
              <a:t>Candela’s Message</a:t>
            </a:r>
            <a:endParaRPr lang="en-US" sz="8800" dirty="0">
              <a:solidFill>
                <a:schemeClr val="bg1"/>
              </a:solidFill>
              <a:latin typeface="Bella Donna" pitchFamily="66" charset="0"/>
              <a:hlinkClick r:id="rId3"/>
            </a:endParaRPr>
          </a:p>
        </p:txBody>
      </p:sp>
      <p:sp>
        <p:nvSpPr>
          <p:cNvPr id="10" name="TextBox 9"/>
          <p:cNvSpPr txBox="1"/>
          <p:nvPr/>
        </p:nvSpPr>
        <p:spPr>
          <a:xfrm>
            <a:off x="609600" y="1447800"/>
            <a:ext cx="8001000" cy="1446550"/>
          </a:xfrm>
          <a:prstGeom prst="rect">
            <a:avLst/>
          </a:prstGeom>
          <a:noFill/>
        </p:spPr>
        <p:txBody>
          <a:bodyPr wrap="square" rtlCol="0">
            <a:spAutoFit/>
          </a:bodyPr>
          <a:lstStyle/>
          <a:p>
            <a:pPr algn="ctr"/>
            <a:r>
              <a:rPr lang="en-US" sz="8800" dirty="0" smtClean="0"/>
              <a:t>Be the </a:t>
            </a:r>
            <a:r>
              <a:rPr lang="en-US" sz="8800" dirty="0" err="1" smtClean="0"/>
              <a:t>Tigger</a:t>
            </a:r>
            <a:r>
              <a:rPr lang="en-US" sz="8800" dirty="0" smtClean="0"/>
              <a:t>.</a:t>
            </a:r>
            <a:endParaRPr lang="en-US" dirty="0"/>
          </a:p>
        </p:txBody>
      </p:sp>
      <p:pic>
        <p:nvPicPr>
          <p:cNvPr id="6" name="IMG_9208.MOV">
            <a:hlinkClick r:id="" action="ppaction://media"/>
          </p:cNvPr>
          <p:cNvPicPr>
            <a:picLocks noRot="1" noChangeAspect="1"/>
          </p:cNvPicPr>
          <p:nvPr>
            <a:videoFile r:link="rId1"/>
          </p:nvPr>
        </p:nvPicPr>
        <p:blipFill>
          <a:blip r:embed="rId4" cstate="print"/>
          <a:stretch>
            <a:fillRect/>
          </a:stretch>
        </p:blipFill>
        <p:spPr>
          <a:xfrm>
            <a:off x="2209800" y="2971800"/>
            <a:ext cx="4495800" cy="3371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2" cstate="print"/>
          <a:stretch>
            <a:fillRect/>
          </a:stretch>
        </p:blipFill>
        <p:spPr>
          <a:xfrm rot="5400000">
            <a:off x="2108200" y="1701800"/>
            <a:ext cx="3860800" cy="2895600"/>
          </a:xfrm>
          <a:prstGeom prst="rect">
            <a:avLst/>
          </a:prstGeom>
        </p:spPr>
      </p:pic>
      <p:pic>
        <p:nvPicPr>
          <p:cNvPr id="3076" name="Picture 4" descr="Image may contain: 4 people, people smiling, outdoor"/>
          <p:cNvPicPr>
            <a:picLocks noChangeAspect="1" noChangeArrowheads="1"/>
          </p:cNvPicPr>
          <p:nvPr/>
        </p:nvPicPr>
        <p:blipFill>
          <a:blip r:embed="rId3" cstate="print"/>
          <a:srcRect/>
          <a:stretch>
            <a:fillRect/>
          </a:stretch>
        </p:blipFill>
        <p:spPr bwMode="auto">
          <a:xfrm>
            <a:off x="5410200" y="1219200"/>
            <a:ext cx="3733800" cy="3733800"/>
          </a:xfrm>
          <a:prstGeom prst="rect">
            <a:avLst/>
          </a:prstGeom>
          <a:noFill/>
        </p:spPr>
      </p:pic>
      <p:pic>
        <p:nvPicPr>
          <p:cNvPr id="3074" name="Picture 2" descr="Image may contain: one or more people, people standing, child, shoes and outdoor"/>
          <p:cNvPicPr>
            <a:picLocks noChangeAspect="1" noChangeArrowheads="1"/>
          </p:cNvPicPr>
          <p:nvPr/>
        </p:nvPicPr>
        <p:blipFill>
          <a:blip r:embed="rId4" cstate="print"/>
          <a:srcRect/>
          <a:stretch>
            <a:fillRect/>
          </a:stretch>
        </p:blipFill>
        <p:spPr bwMode="auto">
          <a:xfrm>
            <a:off x="1" y="1143000"/>
            <a:ext cx="3124200" cy="3842361"/>
          </a:xfrm>
          <a:prstGeom prst="rect">
            <a:avLst/>
          </a:prstGeom>
          <a:noFill/>
        </p:spPr>
      </p:pic>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19459" name="Picture 3"/>
          <p:cNvPicPr>
            <a:picLocks noChangeAspect="1" noChangeArrowheads="1"/>
          </p:cNvPicPr>
          <p:nvPr/>
        </p:nvPicPr>
        <p:blipFill>
          <a:blip r:embed="rId5" cstate="print"/>
          <a:srcRect/>
          <a:stretch>
            <a:fillRect/>
          </a:stretch>
        </p:blipFill>
        <p:spPr bwMode="auto">
          <a:xfrm>
            <a:off x="5988122" y="4738687"/>
            <a:ext cx="3155878" cy="2119313"/>
          </a:xfrm>
          <a:prstGeom prst="rect">
            <a:avLst/>
          </a:prstGeom>
          <a:noFill/>
          <a:ln w="9525">
            <a:noFill/>
            <a:miter lim="800000"/>
            <a:headEnd/>
            <a:tailEnd/>
          </a:ln>
        </p:spPr>
      </p:pic>
      <p:pic>
        <p:nvPicPr>
          <p:cNvPr id="19460" name="Picture 4"/>
          <p:cNvPicPr>
            <a:picLocks noChangeAspect="1" noChangeArrowheads="1"/>
          </p:cNvPicPr>
          <p:nvPr/>
        </p:nvPicPr>
        <p:blipFill>
          <a:blip r:embed="rId6" cstate="print"/>
          <a:srcRect/>
          <a:stretch>
            <a:fillRect/>
          </a:stretch>
        </p:blipFill>
        <p:spPr bwMode="auto">
          <a:xfrm>
            <a:off x="0" y="3975233"/>
            <a:ext cx="2286000" cy="2882767"/>
          </a:xfrm>
          <a:prstGeom prst="rect">
            <a:avLst/>
          </a:prstGeom>
          <a:noFill/>
          <a:ln w="9525">
            <a:noFill/>
            <a:miter lim="800000"/>
            <a:headEnd/>
            <a:tailEnd/>
          </a:ln>
        </p:spPr>
      </p:pic>
      <p:pic>
        <p:nvPicPr>
          <p:cNvPr id="19461" name="Picture 5"/>
          <p:cNvPicPr>
            <a:picLocks noChangeAspect="1" noChangeArrowheads="1"/>
          </p:cNvPicPr>
          <p:nvPr/>
        </p:nvPicPr>
        <p:blipFill>
          <a:blip r:embed="rId7" cstate="print"/>
          <a:srcRect/>
          <a:stretch>
            <a:fillRect/>
          </a:stretch>
        </p:blipFill>
        <p:spPr bwMode="auto">
          <a:xfrm>
            <a:off x="2286000" y="3800475"/>
            <a:ext cx="3733800" cy="3057525"/>
          </a:xfrm>
          <a:prstGeom prst="rect">
            <a:avLst/>
          </a:prstGeom>
          <a:noFill/>
          <a:ln w="9525">
            <a:noFill/>
            <a:miter lim="800000"/>
            <a:headEnd/>
            <a:tailEnd/>
          </a:ln>
        </p:spPr>
      </p:pic>
      <p:pic>
        <p:nvPicPr>
          <p:cNvPr id="19462" name="Picture 6"/>
          <p:cNvPicPr>
            <a:picLocks noChangeAspect="1" noChangeArrowheads="1"/>
          </p:cNvPicPr>
          <p:nvPr/>
        </p:nvPicPr>
        <p:blipFill>
          <a:blip r:embed="rId8" cstate="print"/>
          <a:srcRect/>
          <a:stretch>
            <a:fillRect/>
          </a:stretch>
        </p:blipFill>
        <p:spPr bwMode="auto">
          <a:xfrm>
            <a:off x="2438400" y="3429000"/>
            <a:ext cx="4692869"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hlinkClick r:id="rId4"/>
              </a:rPr>
              <a:t>Candela’s Message</a:t>
            </a:r>
            <a:endParaRPr lang="en-US" sz="8800" dirty="0">
              <a:solidFill>
                <a:schemeClr val="bg1"/>
              </a:solidFill>
              <a:latin typeface="Bella Donna" pitchFamily="66" charset="0"/>
              <a:hlinkClick r:id="rId4"/>
            </a:endParaRPr>
          </a:p>
        </p:txBody>
      </p:sp>
      <p:sp>
        <p:nvSpPr>
          <p:cNvPr id="7" name="Rectangle 6">
            <a:hlinkClick r:id="rId5"/>
          </p:cNvPr>
          <p:cNvSpPr/>
          <p:nvPr/>
        </p:nvSpPr>
        <p:spPr>
          <a:xfrm>
            <a:off x="990600" y="1371600"/>
            <a:ext cx="7543800" cy="923330"/>
          </a:xfrm>
          <a:prstGeom prst="rect">
            <a:avLst/>
          </a:prstGeom>
        </p:spPr>
        <p:txBody>
          <a:bodyPr wrap="square">
            <a:spAutoFit/>
          </a:bodyPr>
          <a:lstStyle/>
          <a:p>
            <a:pPr algn="ctr"/>
            <a:r>
              <a:rPr lang="en-US" sz="5400" dirty="0" smtClean="0"/>
              <a:t>A’s of Awesome.</a:t>
            </a:r>
            <a:endParaRPr lang="en-US" sz="5400" dirty="0"/>
          </a:p>
        </p:txBody>
      </p:sp>
      <p:pic>
        <p:nvPicPr>
          <p:cNvPr id="6" name="IMG_9175.MOV">
            <a:hlinkClick r:id="" action="ppaction://media"/>
          </p:cNvPr>
          <p:cNvPicPr>
            <a:picLocks noRot="1" noChangeAspect="1"/>
          </p:cNvPicPr>
          <p:nvPr>
            <a:videoFile r:link="rId1"/>
          </p:nvPr>
        </p:nvPicPr>
        <p:blipFill>
          <a:blip r:embed="rId6" cstate="print"/>
          <a:stretch>
            <a:fillRect/>
          </a:stretch>
        </p:blipFill>
        <p:spPr>
          <a:xfrm>
            <a:off x="2286000" y="2514600"/>
            <a:ext cx="4953000" cy="3714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sp>
        <p:nvSpPr>
          <p:cNvPr id="8" name="TextBox 7"/>
          <p:cNvSpPr txBox="1"/>
          <p:nvPr/>
        </p:nvSpPr>
        <p:spPr>
          <a:xfrm>
            <a:off x="6324600" y="3352800"/>
            <a:ext cx="2057400" cy="646331"/>
          </a:xfrm>
          <a:prstGeom prst="rect">
            <a:avLst/>
          </a:prstGeom>
          <a:noFill/>
        </p:spPr>
        <p:txBody>
          <a:bodyPr wrap="square" rtlCol="0">
            <a:spAutoFit/>
          </a:bodyPr>
          <a:lstStyle/>
          <a:p>
            <a:r>
              <a:rPr lang="en-US" sz="3600" dirty="0" smtClean="0"/>
              <a:t>Husband</a:t>
            </a:r>
            <a:r>
              <a:rPr lang="en-US" dirty="0" smtClean="0"/>
              <a:t>.</a:t>
            </a:r>
            <a:endParaRPr lang="en-US" dirty="0"/>
          </a:p>
        </p:txBody>
      </p:sp>
      <p:sp>
        <p:nvSpPr>
          <p:cNvPr id="9" name="TextBox 8"/>
          <p:cNvSpPr txBox="1"/>
          <p:nvPr/>
        </p:nvSpPr>
        <p:spPr>
          <a:xfrm>
            <a:off x="6400800" y="1981200"/>
            <a:ext cx="2057400" cy="461665"/>
          </a:xfrm>
          <a:prstGeom prst="rect">
            <a:avLst/>
          </a:prstGeom>
          <a:noFill/>
        </p:spPr>
        <p:txBody>
          <a:bodyPr wrap="square" rtlCol="0">
            <a:spAutoFit/>
          </a:bodyPr>
          <a:lstStyle/>
          <a:p>
            <a:r>
              <a:rPr lang="en-US" sz="2400" dirty="0" smtClean="0"/>
              <a:t>Dad</a:t>
            </a:r>
            <a:r>
              <a:rPr lang="en-US" dirty="0" smtClean="0"/>
              <a:t>.</a:t>
            </a:r>
            <a:endParaRPr lang="en-US" dirty="0"/>
          </a:p>
        </p:txBody>
      </p:sp>
      <p:sp>
        <p:nvSpPr>
          <p:cNvPr id="10" name="TextBox 9"/>
          <p:cNvSpPr txBox="1"/>
          <p:nvPr/>
        </p:nvSpPr>
        <p:spPr>
          <a:xfrm>
            <a:off x="6324600" y="4800600"/>
            <a:ext cx="2057400" cy="1446550"/>
          </a:xfrm>
          <a:prstGeom prst="rect">
            <a:avLst/>
          </a:prstGeom>
          <a:noFill/>
        </p:spPr>
        <p:txBody>
          <a:bodyPr wrap="square" rtlCol="0">
            <a:spAutoFit/>
          </a:bodyPr>
          <a:lstStyle/>
          <a:p>
            <a:r>
              <a:rPr lang="en-US" sz="8800" dirty="0" smtClean="0"/>
              <a:t>Son</a:t>
            </a:r>
            <a:r>
              <a:rPr lang="en-US" dirty="0" smtClean="0"/>
              <a: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1752600"/>
            <a:ext cx="3819525" cy="471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sp>
        <p:nvSpPr>
          <p:cNvPr id="10" name="TextBox 9"/>
          <p:cNvSpPr txBox="1"/>
          <p:nvPr/>
        </p:nvSpPr>
        <p:spPr>
          <a:xfrm>
            <a:off x="457200" y="2438400"/>
            <a:ext cx="8001000" cy="1446550"/>
          </a:xfrm>
          <a:prstGeom prst="rect">
            <a:avLst/>
          </a:prstGeom>
          <a:noFill/>
        </p:spPr>
        <p:txBody>
          <a:bodyPr wrap="square" rtlCol="0">
            <a:spAutoFit/>
          </a:bodyPr>
          <a:lstStyle/>
          <a:p>
            <a:pPr algn="ctr"/>
            <a:r>
              <a:rPr lang="en-US" sz="8800" dirty="0" smtClean="0"/>
              <a:t>Acceptance.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Picture"/>
          <p:cNvPicPr>
            <a:picLocks noChangeAspect="1" noChangeArrowheads="1"/>
          </p:cNvPicPr>
          <p:nvPr/>
        </p:nvPicPr>
        <p:blipFill>
          <a:blip r:embed="rId2" cstate="print"/>
          <a:srcRect/>
          <a:stretch>
            <a:fillRect/>
          </a:stretch>
        </p:blipFill>
        <p:spPr bwMode="auto">
          <a:xfrm>
            <a:off x="3352800" y="1371600"/>
            <a:ext cx="3236976" cy="3853543"/>
          </a:xfrm>
          <a:prstGeom prst="rect">
            <a:avLst/>
          </a:prstGeom>
          <a:noFill/>
        </p:spPr>
      </p:pic>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4098" name="Picture 2" descr="Picture"/>
          <p:cNvPicPr>
            <a:picLocks noChangeAspect="1" noChangeArrowheads="1"/>
          </p:cNvPicPr>
          <p:nvPr/>
        </p:nvPicPr>
        <p:blipFill>
          <a:blip r:embed="rId3" cstate="print"/>
          <a:srcRect/>
          <a:stretch>
            <a:fillRect/>
          </a:stretch>
        </p:blipFill>
        <p:spPr bwMode="auto">
          <a:xfrm>
            <a:off x="838200" y="3124200"/>
            <a:ext cx="3838575" cy="3397480"/>
          </a:xfrm>
          <a:prstGeom prst="rect">
            <a:avLst/>
          </a:prstGeom>
          <a:noFill/>
        </p:spPr>
      </p:pic>
      <p:pic>
        <p:nvPicPr>
          <p:cNvPr id="4100" name="Picture 4" descr="Picture"/>
          <p:cNvPicPr>
            <a:picLocks noChangeAspect="1" noChangeArrowheads="1"/>
          </p:cNvPicPr>
          <p:nvPr/>
        </p:nvPicPr>
        <p:blipFill>
          <a:blip r:embed="rId4" cstate="print"/>
          <a:srcRect/>
          <a:stretch>
            <a:fillRect/>
          </a:stretch>
        </p:blipFill>
        <p:spPr bwMode="auto">
          <a:xfrm>
            <a:off x="5638800" y="4038600"/>
            <a:ext cx="3196971" cy="2399228"/>
          </a:xfrm>
          <a:prstGeom prst="rect">
            <a:avLst/>
          </a:prstGeom>
          <a:noFill/>
        </p:spPr>
      </p:pic>
      <p:pic>
        <p:nvPicPr>
          <p:cNvPr id="4102" name="Picture 6" descr="Picture"/>
          <p:cNvPicPr>
            <a:picLocks noChangeAspect="1" noChangeArrowheads="1"/>
          </p:cNvPicPr>
          <p:nvPr/>
        </p:nvPicPr>
        <p:blipFill>
          <a:blip r:embed="rId5" cstate="print"/>
          <a:srcRect/>
          <a:stretch>
            <a:fillRect/>
          </a:stretch>
        </p:blipFill>
        <p:spPr bwMode="auto">
          <a:xfrm>
            <a:off x="4038600" y="2819400"/>
            <a:ext cx="2343150" cy="3101561"/>
          </a:xfrm>
          <a:prstGeom prst="rect">
            <a:avLst/>
          </a:prstGeom>
          <a:noFill/>
        </p:spPr>
      </p:pic>
      <p:pic>
        <p:nvPicPr>
          <p:cNvPr id="4104" name="Picture 8" descr="Picture"/>
          <p:cNvPicPr>
            <a:picLocks noChangeAspect="1" noChangeArrowheads="1"/>
          </p:cNvPicPr>
          <p:nvPr/>
        </p:nvPicPr>
        <p:blipFill>
          <a:blip r:embed="rId6" cstate="print"/>
          <a:srcRect/>
          <a:stretch>
            <a:fillRect/>
          </a:stretch>
        </p:blipFill>
        <p:spPr bwMode="auto">
          <a:xfrm>
            <a:off x="533400" y="1371600"/>
            <a:ext cx="3028950" cy="2266951"/>
          </a:xfrm>
          <a:prstGeom prst="rect">
            <a:avLst/>
          </a:prstGeom>
          <a:noFill/>
        </p:spPr>
      </p:pic>
      <p:pic>
        <p:nvPicPr>
          <p:cNvPr id="4106" name="Picture 10" descr="Picture"/>
          <p:cNvPicPr>
            <a:picLocks noChangeAspect="1" noChangeArrowheads="1"/>
          </p:cNvPicPr>
          <p:nvPr/>
        </p:nvPicPr>
        <p:blipFill>
          <a:blip r:embed="rId7" cstate="print"/>
          <a:srcRect/>
          <a:stretch>
            <a:fillRect/>
          </a:stretch>
        </p:blipFill>
        <p:spPr bwMode="auto">
          <a:xfrm>
            <a:off x="6553200" y="1371600"/>
            <a:ext cx="1943100" cy="2609851"/>
          </a:xfrm>
          <a:prstGeom prst="rect">
            <a:avLst/>
          </a:prstGeom>
          <a:noFill/>
        </p:spPr>
      </p:pic>
      <p:pic>
        <p:nvPicPr>
          <p:cNvPr id="4110" name="Picture 14" descr="Picture"/>
          <p:cNvPicPr>
            <a:picLocks noChangeAspect="1" noChangeArrowheads="1"/>
          </p:cNvPicPr>
          <p:nvPr/>
        </p:nvPicPr>
        <p:blipFill>
          <a:blip r:embed="rId8" cstate="print"/>
          <a:srcRect/>
          <a:stretch>
            <a:fillRect/>
          </a:stretch>
        </p:blipFill>
        <p:spPr bwMode="auto">
          <a:xfrm>
            <a:off x="152400" y="4495800"/>
            <a:ext cx="1466850" cy="12204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5638800" y="1371600"/>
            <a:ext cx="3248025" cy="5029200"/>
          </a:xfrm>
          <a:prstGeom prst="rect">
            <a:avLst/>
          </a:prstGeom>
          <a:noFill/>
          <a:ln w="9525">
            <a:noFill/>
            <a:miter lim="800000"/>
            <a:headEnd/>
            <a:tailEnd/>
          </a:ln>
        </p:spPr>
      </p:pic>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2049" name="Picture 1"/>
          <p:cNvPicPr>
            <a:picLocks noChangeAspect="1" noChangeArrowheads="1"/>
          </p:cNvPicPr>
          <p:nvPr/>
        </p:nvPicPr>
        <p:blipFill>
          <a:blip r:embed="rId3" cstate="print"/>
          <a:srcRect/>
          <a:stretch>
            <a:fillRect/>
          </a:stretch>
        </p:blipFill>
        <p:spPr bwMode="auto">
          <a:xfrm>
            <a:off x="304800" y="2743200"/>
            <a:ext cx="2979903" cy="34004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086100" y="4352925"/>
            <a:ext cx="6057900" cy="250507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124200" y="1447800"/>
            <a:ext cx="2510809" cy="2985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sp>
        <p:nvSpPr>
          <p:cNvPr id="10" name="TextBox 9"/>
          <p:cNvSpPr txBox="1"/>
          <p:nvPr/>
        </p:nvSpPr>
        <p:spPr>
          <a:xfrm>
            <a:off x="457200" y="2438400"/>
            <a:ext cx="8001000" cy="1446550"/>
          </a:xfrm>
          <a:prstGeom prst="rect">
            <a:avLst/>
          </a:prstGeom>
          <a:noFill/>
        </p:spPr>
        <p:txBody>
          <a:bodyPr wrap="square" rtlCol="0">
            <a:spAutoFit/>
          </a:bodyPr>
          <a:lstStyle/>
          <a:p>
            <a:pPr algn="ctr"/>
            <a:r>
              <a:rPr lang="en-US" sz="8800" dirty="0" smtClean="0"/>
              <a:t>Survive.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3073" name="Picture 1"/>
          <p:cNvPicPr>
            <a:picLocks noChangeAspect="1" noChangeArrowheads="1"/>
          </p:cNvPicPr>
          <p:nvPr/>
        </p:nvPicPr>
        <p:blipFill>
          <a:blip r:embed="rId2" cstate="print"/>
          <a:srcRect/>
          <a:stretch>
            <a:fillRect/>
          </a:stretch>
        </p:blipFill>
        <p:spPr bwMode="auto">
          <a:xfrm>
            <a:off x="533400" y="1371600"/>
            <a:ext cx="2971800" cy="4515743"/>
          </a:xfrm>
          <a:prstGeom prst="rect">
            <a:avLst/>
          </a:prstGeom>
          <a:noFill/>
          <a:ln w="9525">
            <a:noFill/>
            <a:miter lim="800000"/>
            <a:headEnd/>
            <a:tailEnd/>
          </a:ln>
        </p:spPr>
      </p:pic>
      <p:pic>
        <p:nvPicPr>
          <p:cNvPr id="3075" name="Picture 3" descr="https://pbs.twimg.com/media/CUnbZoiUYAAVGsq.jpg:large"/>
          <p:cNvPicPr>
            <a:picLocks noChangeAspect="1" noChangeArrowheads="1"/>
          </p:cNvPicPr>
          <p:nvPr/>
        </p:nvPicPr>
        <p:blipFill>
          <a:blip r:embed="rId3" cstate="print"/>
          <a:srcRect/>
          <a:stretch>
            <a:fillRect/>
          </a:stretch>
        </p:blipFill>
        <p:spPr bwMode="auto">
          <a:xfrm>
            <a:off x="3581400" y="1371600"/>
            <a:ext cx="5262939" cy="3505200"/>
          </a:xfrm>
          <a:prstGeom prst="rect">
            <a:avLst/>
          </a:prstGeom>
          <a:noFill/>
        </p:spPr>
      </p:pic>
      <p:pic>
        <p:nvPicPr>
          <p:cNvPr id="8" name="Picture 4" descr="https://scontent-iad3-1.xx.fbcdn.net/v/t1.0-9/13100740_10103897865308688_8588773131326840815_n.jpg?oh=5c6a59073e1c39011387949307f54e83&amp;oe=57CADE2B"/>
          <p:cNvPicPr>
            <a:picLocks noChangeAspect="1" noChangeArrowheads="1"/>
          </p:cNvPicPr>
          <p:nvPr/>
        </p:nvPicPr>
        <p:blipFill>
          <a:blip r:embed="rId4" cstate="print"/>
          <a:srcRect/>
          <a:stretch>
            <a:fillRect/>
          </a:stretch>
        </p:blipFill>
        <p:spPr bwMode="auto">
          <a:xfrm>
            <a:off x="3962400" y="3657600"/>
            <a:ext cx="4648200" cy="3006805"/>
          </a:xfrm>
          <a:prstGeom prst="rect">
            <a:avLst/>
          </a:prstGeom>
          <a:noFill/>
        </p:spPr>
      </p:pic>
      <p:pic>
        <p:nvPicPr>
          <p:cNvPr id="1026" name="Picture 2" descr="\\lsps.org\employees\teachers\tcandela\Desktop\IMG_1650.JPG"/>
          <p:cNvPicPr>
            <a:picLocks noChangeAspect="1" noChangeArrowheads="1"/>
          </p:cNvPicPr>
          <p:nvPr/>
        </p:nvPicPr>
        <p:blipFill>
          <a:blip r:embed="rId5" cstate="print"/>
          <a:srcRect/>
          <a:stretch>
            <a:fillRect/>
          </a:stretch>
        </p:blipFill>
        <p:spPr bwMode="auto">
          <a:xfrm>
            <a:off x="2057400" y="4495800"/>
            <a:ext cx="1600200" cy="2133600"/>
          </a:xfrm>
          <a:prstGeom prst="rect">
            <a:avLst/>
          </a:prstGeom>
          <a:noFill/>
        </p:spPr>
      </p:pic>
      <p:pic>
        <p:nvPicPr>
          <p:cNvPr id="1027" name="Picture 3" descr="\\lsps.org\employees\teachers\tcandela\Desktop\IMG_1649 (1).JPG"/>
          <p:cNvPicPr>
            <a:picLocks noChangeAspect="1" noChangeArrowheads="1"/>
          </p:cNvPicPr>
          <p:nvPr/>
        </p:nvPicPr>
        <p:blipFill>
          <a:blip r:embed="rId6" cstate="print"/>
          <a:srcRect/>
          <a:stretch>
            <a:fillRect/>
          </a:stretch>
        </p:blipFill>
        <p:spPr bwMode="auto">
          <a:xfrm>
            <a:off x="6553200" y="5105400"/>
            <a:ext cx="2057400" cy="15430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pic>
        <p:nvPicPr>
          <p:cNvPr id="18434" name="Picture 2"/>
          <p:cNvPicPr>
            <a:picLocks noChangeAspect="1" noChangeArrowheads="1"/>
          </p:cNvPicPr>
          <p:nvPr/>
        </p:nvPicPr>
        <p:blipFill>
          <a:blip r:embed="rId2" cstate="print"/>
          <a:srcRect/>
          <a:stretch>
            <a:fillRect/>
          </a:stretch>
        </p:blipFill>
        <p:spPr bwMode="auto">
          <a:xfrm>
            <a:off x="914400" y="1371600"/>
            <a:ext cx="7086600" cy="5261264"/>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914400" y="5181600"/>
            <a:ext cx="1884200" cy="1423988"/>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914400" y="1371601"/>
            <a:ext cx="1876469" cy="2666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152400"/>
            <a:ext cx="7772400" cy="1470025"/>
          </a:xfrm>
        </p:spPr>
        <p:txBody>
          <a:bodyPr>
            <a:normAutofit/>
          </a:bodyPr>
          <a:lstStyle/>
          <a:p>
            <a:r>
              <a:rPr lang="en-US" sz="8800" dirty="0" smtClean="0">
                <a:solidFill>
                  <a:schemeClr val="bg1"/>
                </a:solidFill>
                <a:latin typeface="Bella Donna" pitchFamily="66" charset="0"/>
              </a:rPr>
              <a:t>Candela’s Message</a:t>
            </a:r>
            <a:endParaRPr lang="en-US" sz="8800" dirty="0">
              <a:solidFill>
                <a:schemeClr val="bg1"/>
              </a:solidFill>
              <a:latin typeface="Bella Donna" pitchFamily="66" charset="0"/>
            </a:endParaRPr>
          </a:p>
        </p:txBody>
      </p:sp>
      <p:sp>
        <p:nvSpPr>
          <p:cNvPr id="6" name="Rectangle 5"/>
          <p:cNvSpPr/>
          <p:nvPr/>
        </p:nvSpPr>
        <p:spPr>
          <a:xfrm>
            <a:off x="304800" y="1752600"/>
            <a:ext cx="8382000" cy="5078313"/>
          </a:xfrm>
          <a:prstGeom prst="rect">
            <a:avLst/>
          </a:prstGeom>
        </p:spPr>
        <p:txBody>
          <a:bodyPr wrap="square">
            <a:spAutoFit/>
          </a:bodyPr>
          <a:lstStyle/>
          <a:p>
            <a:r>
              <a:rPr lang="en-US" b="1" dirty="0" smtClean="0"/>
              <a:t>One day a farmer's donkey fell down into a well. The animal cried piteously for hours as the farmer tried to figure out a way to get him out. Finally he decided it was probably impossible and the animal was old and the well was dry anyway, so it just wasn't worth it to try and retrieve the donkey. So the farmer asked his neighbors to come over and help him cover up the well. They all grabbed shovels and began to shovel dirt into the well.</a:t>
            </a:r>
          </a:p>
          <a:p>
            <a:endParaRPr lang="en-US" dirty="0" smtClean="0"/>
          </a:p>
          <a:p>
            <a:r>
              <a:rPr lang="en-US" b="1" dirty="0" smtClean="0"/>
              <a:t>At first, when the donkey realized what was happening he cried horribly. Then, to everyone's amazement, he quieted down and let out some happy brays. A few shovel loads later, the farmer looked down the well to see what was happening and was astonished at what he saw. With every shovel of dirt that hit his back, the donkey was shaking it off and taking a step up.</a:t>
            </a:r>
          </a:p>
          <a:p>
            <a:endParaRPr lang="en-US" b="1" dirty="0" smtClean="0"/>
          </a:p>
          <a:p>
            <a:r>
              <a:rPr lang="en-US" b="1" dirty="0" smtClean="0"/>
              <a:t>As the farmer's neighbors continued to shovel dirt on top of the animal, he continued to shake it off and take a step up. Pretty soon, to everyone's amazement, the donkey stepped up over the edge of the well and trotted off!</a:t>
            </a:r>
          </a:p>
          <a:p>
            <a:endParaRPr lang="en-US" b="1" dirty="0" smtClean="0"/>
          </a:p>
          <a:p>
            <a:r>
              <a:rPr lang="en-US" b="1" dirty="0" smtClean="0"/>
              <a:t>That’s </a:t>
            </a:r>
            <a:r>
              <a:rPr lang="en-US" b="1" dirty="0" smtClean="0">
                <a:hlinkClick r:id="rId2"/>
              </a:rPr>
              <a:t>Paul Potts</a:t>
            </a:r>
            <a:r>
              <a:rPr lang="en-US" b="1" dirty="0" smtClean="0"/>
              <a:t>.</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319</Words>
  <Application>Microsoft Office PowerPoint</Application>
  <PresentationFormat>On-screen Show (4:3)</PresentationFormat>
  <Paragraphs>40</Paragraphs>
  <Slides>13</Slides>
  <Notes>2</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Candela’s Message</vt:lpstr>
      <vt:lpstr>Candela’s Message</vt:lpstr>
      <vt:lpstr>Candela’s Message</vt:lpstr>
      <vt:lpstr>Candela’s Message</vt:lpstr>
      <vt:lpstr>Candela’s Message</vt:lpstr>
      <vt:lpstr>Candela’s Message</vt:lpstr>
      <vt:lpstr>Candela’s Message</vt:lpstr>
      <vt:lpstr>Candela’s Message</vt:lpstr>
      <vt:lpstr>Candela’s Message</vt:lpstr>
      <vt:lpstr>Candela’s Message</vt:lpstr>
      <vt:lpstr>Candela’s Message</vt:lpstr>
      <vt:lpstr>Candela’s Message</vt:lpstr>
      <vt:lpstr>Candela’s Message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Candela’s Message</dc:title>
  <dc:creator>tcandela</dc:creator>
  <cp:lastModifiedBy>tcandela</cp:lastModifiedBy>
  <cp:revision>23</cp:revision>
  <dcterms:created xsi:type="dcterms:W3CDTF">2016-05-25T12:21:19Z</dcterms:created>
  <dcterms:modified xsi:type="dcterms:W3CDTF">2017-05-08T14:36:33Z</dcterms:modified>
</cp:coreProperties>
</file>